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4" r:id="rId5"/>
    <p:sldId id="265" r:id="rId6"/>
    <p:sldId id="268" r:id="rId7"/>
    <p:sldId id="263" r:id="rId8"/>
    <p:sldId id="261" r:id="rId9"/>
    <p:sldId id="266" r:id="rId10"/>
    <p:sldId id="269" r:id="rId11"/>
    <p:sldId id="270" r:id="rId12"/>
    <p:sldId id="267" r:id="rId1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04D21-F340-4459-BEED-8D80A3A9D163}" type="datetimeFigureOut">
              <a:rPr lang="id-ID" smtClean="0"/>
              <a:t>26/07/2016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2390A-E727-4C2E-AC5A-76E0D4FA5C52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48" y="0"/>
            <a:ext cx="91712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1785926"/>
            <a:ext cx="6929486" cy="107157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2000232" y="5715016"/>
            <a:ext cx="3500462" cy="64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6"/>
          <p:cNvSpPr txBox="1"/>
          <p:nvPr/>
        </p:nvSpPr>
        <p:spPr>
          <a:xfrm>
            <a:off x="357190" y="1785926"/>
            <a:ext cx="8001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5400" b="1" dirty="0" smtClean="0">
                <a:solidFill>
                  <a:schemeClr val="bg1"/>
                </a:solidFill>
              </a:rPr>
              <a:t>TANTANGAN PENYEDIAAN BBM EURO 6</a:t>
            </a:r>
            <a:endParaRPr lang="id-ID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4214842" cy="6340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Straight Connector 5"/>
          <p:cNvCxnSpPr/>
          <p:nvPr/>
        </p:nvCxnSpPr>
        <p:spPr>
          <a:xfrm>
            <a:off x="2857488" y="3143248"/>
            <a:ext cx="192882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42910" y="3286124"/>
            <a:ext cx="85725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70748"/>
            <a:ext cx="3000396" cy="177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5357818" y="2143116"/>
            <a:ext cx="33575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id-ID" sz="1600" b="1" dirty="0" smtClean="0"/>
              <a:t>RUMOR:</a:t>
            </a:r>
          </a:p>
          <a:p>
            <a:pPr marL="342900" indent="-342900">
              <a:buAutoNum type="arabicPeriod"/>
            </a:pPr>
            <a:r>
              <a:rPr lang="id-ID" sz="1600" dirty="0" smtClean="0"/>
              <a:t>Indonesia regulasi emisi Euro-2 diimplementasikan sejak tahun 2003 dan akan berakhir 2018 (?) </a:t>
            </a:r>
            <a:r>
              <a:rPr lang="id-ID" sz="1600" dirty="0" smtClean="0">
                <a:sym typeface="Wingdings" pitchFamily="2" charset="2"/>
              </a:rPr>
              <a:t> 15 tahun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sym typeface="Wingdings" pitchFamily="2" charset="2"/>
              </a:rPr>
              <a:t>Di negara prinsipal pembuat kendaraan  kendaraan regulasi  emisi Euro-2 diterapkan sejak 1997  21 tahun hingga 2018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sym typeface="Wingdings" pitchFamily="2" charset="2"/>
              </a:rPr>
              <a:t>APM di Indonesia tetap bisa menyediakan kendaraan dengan standar emisi Euro-2  sejak 2003  15 tahun hingga 2018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sym typeface="Wingdings" pitchFamily="2" charset="2"/>
              </a:rPr>
              <a:t>Di Indonesia penerapan regulasi Emisi Euro-4 kemungkinan akan dimulai tahun 2018  akan berakhir tahun 2033 (?)</a:t>
            </a:r>
          </a:p>
          <a:p>
            <a:pPr marL="342900" indent="-342900">
              <a:buAutoNum type="arabicPeriod"/>
            </a:pPr>
            <a:r>
              <a:rPr lang="id-ID" sz="1600" dirty="0" smtClean="0">
                <a:sym typeface="Wingdings" pitchFamily="2" charset="2"/>
              </a:rPr>
              <a:t>Euro-6 mulai 2033 (?)</a:t>
            </a:r>
            <a:endParaRPr lang="id-ID" sz="1600" dirty="0"/>
          </a:p>
        </p:txBody>
      </p:sp>
      <p:cxnSp>
        <p:nvCxnSpPr>
          <p:cNvPr id="11" name="Straight Connector 10"/>
          <p:cNvCxnSpPr/>
          <p:nvPr/>
        </p:nvCxnSpPr>
        <p:spPr>
          <a:xfrm rot="5400000" flipH="1" flipV="1">
            <a:off x="2250265" y="3607595"/>
            <a:ext cx="5786478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57488" y="77908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 smtClean="0">
                <a:solidFill>
                  <a:srgbClr val="FF0000"/>
                </a:solidFill>
              </a:rPr>
              <a:t>Pengantar</a:t>
            </a:r>
            <a:endParaRPr lang="id-ID" sz="4000" b="1" dirty="0">
              <a:solidFill>
                <a:srgbClr val="FF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3000364" y="714356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65255"/>
            <a:ext cx="8732140" cy="296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solidFill>
                  <a:srgbClr val="FF0000"/>
                </a:solidFill>
              </a:rPr>
              <a:t>Batas Ambang Emisi Euro - Bensin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214818"/>
            <a:ext cx="642134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4800439"/>
            <a:ext cx="200026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d-ID" dirty="0" smtClean="0">
                <a:solidFill>
                  <a:srgbClr val="FF0000"/>
                </a:solidFill>
              </a:rPr>
              <a:t>Batas ambang Euro-4 sudah sangat mendekati Euro-6</a:t>
            </a:r>
            <a:endParaRPr lang="id-ID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Teknologi Mesin Bensin Euro-6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928670"/>
            <a:ext cx="794385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gasoline direct injection photo GDIanim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00439"/>
            <a:ext cx="238082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42910" y="5286388"/>
            <a:ext cx="235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dirty="0" smtClean="0"/>
              <a:t>Gasoline Direct Injection</a:t>
            </a:r>
            <a:endParaRPr lang="id-ID" sz="16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1" y="3500438"/>
            <a:ext cx="3200913" cy="20717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12490" y="3500439"/>
            <a:ext cx="2155527" cy="20717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642910" y="5715016"/>
            <a:ext cx="792961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d-ID" dirty="0" smtClean="0"/>
              <a:t>Perlu BBM: </a:t>
            </a:r>
            <a:r>
              <a:rPr lang="id-ID" b="1" dirty="0" smtClean="0">
                <a:solidFill>
                  <a:srgbClr val="FF0000"/>
                </a:solidFill>
              </a:rPr>
              <a:t>1.</a:t>
            </a:r>
            <a:r>
              <a:rPr lang="id-ID" dirty="0" smtClean="0"/>
              <a:t> dengan RON semakin tinggi, </a:t>
            </a:r>
            <a:r>
              <a:rPr lang="id-ID" b="1" dirty="0" smtClean="0">
                <a:solidFill>
                  <a:srgbClr val="FF0000"/>
                </a:solidFill>
              </a:rPr>
              <a:t>2.</a:t>
            </a:r>
            <a:r>
              <a:rPr lang="id-ID" dirty="0" smtClean="0"/>
              <a:t> S semakin rendah, </a:t>
            </a:r>
            <a:r>
              <a:rPr lang="id-ID" b="1" dirty="0" smtClean="0">
                <a:solidFill>
                  <a:srgbClr val="FF0000"/>
                </a:solidFill>
              </a:rPr>
              <a:t>3.</a:t>
            </a:r>
            <a:r>
              <a:rPr lang="id-ID" dirty="0" smtClean="0">
                <a:solidFill>
                  <a:srgbClr val="FF0000"/>
                </a:solidFill>
              </a:rPr>
              <a:t> </a:t>
            </a:r>
            <a:r>
              <a:rPr lang="id-ID" dirty="0" smtClean="0"/>
              <a:t>tidak mengandung metal (Pb, Mn, Fe), </a:t>
            </a:r>
            <a:r>
              <a:rPr lang="id-ID" b="1" dirty="0" smtClean="0">
                <a:solidFill>
                  <a:srgbClr val="FF0000"/>
                </a:solidFill>
              </a:rPr>
              <a:t>4.</a:t>
            </a:r>
            <a:r>
              <a:rPr lang="id-ID" dirty="0" smtClean="0">
                <a:solidFill>
                  <a:srgbClr val="FF0000"/>
                </a:solidFill>
              </a:rPr>
              <a:t> </a:t>
            </a:r>
            <a:r>
              <a:rPr lang="id-ID" dirty="0" smtClean="0"/>
              <a:t>unsur pembentuk deposit semakin rendah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062" y="829564"/>
            <a:ext cx="4278938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8320" y="829564"/>
            <a:ext cx="4241398" cy="588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Spesifikasi Bensin Euro 2 vs  6</a:t>
            </a:r>
            <a:endParaRPr lang="id-ID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8320" y="829564"/>
            <a:ext cx="4241398" cy="588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Spesifikasi Bensin Euro 4 vs  6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857232"/>
            <a:ext cx="421118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2" y="1472566"/>
            <a:ext cx="8643966" cy="2670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solidFill>
                  <a:srgbClr val="FF0000"/>
                </a:solidFill>
              </a:rPr>
              <a:t>Batas Ambang Emisi Euro - Diesel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9676" y="4143380"/>
            <a:ext cx="638716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85720" y="4500570"/>
            <a:ext cx="2000264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d-ID" dirty="0" smtClean="0">
                <a:solidFill>
                  <a:srgbClr val="FF0000"/>
                </a:solidFill>
              </a:rPr>
              <a:t>Batas ambang terus semakin rendah sejalan dengan perkembangan standar emisi Euro</a:t>
            </a:r>
            <a:endParaRPr lang="id-ID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986780"/>
            <a:ext cx="3857652" cy="22061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295769"/>
            <a:ext cx="6072230" cy="2722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032" y="6070456"/>
            <a:ext cx="3890968" cy="71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957365"/>
            <a:ext cx="3929090" cy="22264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Teknologi Mesin Diesel Euro-6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6578" y="3357562"/>
            <a:ext cx="1928826" cy="2862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d-ID" dirty="0" smtClean="0"/>
              <a:t>Perlu BBM:</a:t>
            </a:r>
          </a:p>
          <a:p>
            <a:pPr marL="342900" indent="-342900">
              <a:buAutoNum type="arabicPeriod"/>
            </a:pPr>
            <a:r>
              <a:rPr lang="id-ID" dirty="0" smtClean="0"/>
              <a:t>dengan CN semakin tinggi</a:t>
            </a:r>
          </a:p>
          <a:p>
            <a:pPr marL="342900" indent="-342900">
              <a:buAutoNum type="arabicPeriod"/>
            </a:pPr>
            <a:r>
              <a:rPr lang="id-ID" dirty="0" smtClean="0"/>
              <a:t>S semakin rendah</a:t>
            </a:r>
          </a:p>
          <a:p>
            <a:pPr marL="342900" indent="-342900">
              <a:buAutoNum type="arabicPeriod"/>
            </a:pPr>
            <a:r>
              <a:rPr lang="id-ID" dirty="0" smtClean="0"/>
              <a:t>unsur pembentuk deposit semakin rendah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Spesifikasi Diesel Euro 2 vs  6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794"/>
            <a:ext cx="3773756" cy="60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9073" y="781001"/>
            <a:ext cx="3879559" cy="586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rgbClr val="FF0000"/>
                </a:solidFill>
              </a:rPr>
              <a:t>Spesifikasi Diesel Euro 4 vs  6</a:t>
            </a:r>
            <a:endParaRPr lang="id-ID" b="1" dirty="0">
              <a:solidFill>
                <a:srgbClr val="FF000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9073" y="781001"/>
            <a:ext cx="3879559" cy="5862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77585"/>
            <a:ext cx="3714744" cy="593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solidFill>
                  <a:srgbClr val="FF0000"/>
                </a:solidFill>
              </a:rPr>
              <a:t>Resume</a:t>
            </a:r>
            <a:endParaRPr lang="id-ID" b="1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7158" y="1285860"/>
            <a:ext cx="8472518" cy="5357850"/>
          </a:xfrm>
        </p:spPr>
        <p:txBody>
          <a:bodyPr>
            <a:noAutofit/>
          </a:bodyPr>
          <a:lstStyle/>
          <a:p>
            <a:pPr marL="360363" indent="-360363">
              <a:buFont typeface="+mj-lt"/>
              <a:buAutoNum type="arabicPeriod"/>
            </a:pPr>
            <a:r>
              <a:rPr lang="id-ID" sz="2200" dirty="0" smtClean="0"/>
              <a:t>Regulasi Emisi Euro-6 kemungkinan masih akan sangat lama untuk diterapkan di Indonesia</a:t>
            </a:r>
          </a:p>
          <a:p>
            <a:pPr marL="360363" indent="-360363">
              <a:buFont typeface="+mj-lt"/>
              <a:buAutoNum type="arabicPeriod"/>
            </a:pPr>
            <a:r>
              <a:rPr lang="id-ID" sz="2200" dirty="0" smtClean="0"/>
              <a:t>Sebelum Euro-6 lebih baik diterapkan Euro-4 terlebih dahulu, mengingat batas ambangnya yang berdekatan</a:t>
            </a:r>
          </a:p>
          <a:p>
            <a:pPr marL="360363" indent="-360363">
              <a:buFont typeface="+mj-lt"/>
              <a:buAutoNum type="arabicPeriod"/>
            </a:pPr>
            <a:r>
              <a:rPr lang="id-ID" sz="2200" dirty="0" smtClean="0"/>
              <a:t>Penyedia Bahan Bakar akan sangat bergantung kepada permintaan pasar, jika volumenya kecil maka harga akan menjadi mahal, sementara penyediannya bisa melalui mekanisme import</a:t>
            </a:r>
          </a:p>
          <a:p>
            <a:pPr marL="360363" indent="-360363">
              <a:buFont typeface="+mj-lt"/>
              <a:buAutoNum type="arabicPeriod"/>
            </a:pPr>
            <a:r>
              <a:rPr lang="id-ID" sz="2200" dirty="0" smtClean="0"/>
              <a:t>Edukasi kepada masyarakat untuk menggunakan bahan bakar yang sesuai dengan spesifikasi kendaraan lebih utama dalam mewujudkan udara yang semakin bersih, dibanding  dengan mengejar standar emisi yang terus </a:t>
            </a:r>
            <a:r>
              <a:rPr lang="id-ID" sz="2200" smtClean="0"/>
              <a:t>semakin ketat</a:t>
            </a:r>
            <a:endParaRPr lang="id-ID" sz="2200" dirty="0" smtClean="0"/>
          </a:p>
          <a:p>
            <a:pPr marL="360363" indent="-360363">
              <a:buFont typeface="+mj-lt"/>
              <a:buAutoNum type="arabicPeriod"/>
            </a:pPr>
            <a:r>
              <a:rPr lang="id-ID" sz="2200" dirty="0" smtClean="0"/>
              <a:t>Tuntutan penyediaan bahan bakar dengan spesifikasi tinggi yang semakin cepat menimbulkan ancaman masuknya pemain internasional ke Indonesia sehingga mengancam industri dalam negeri</a:t>
            </a:r>
            <a:endParaRPr lang="id-ID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71472" y="2714620"/>
            <a:ext cx="6786610" cy="769441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id-ID" sz="2200" b="1" dirty="0" smtClean="0"/>
              <a:t>RETAIL FUEL MARKETING PT PERTAMINA (PERSERO)</a:t>
            </a:r>
          </a:p>
          <a:p>
            <a:r>
              <a:rPr lang="id-ID" sz="2200" b="1" dirty="0" smtClean="0"/>
              <a:t>PT LAPI ITB</a:t>
            </a:r>
            <a:endParaRPr lang="id-ID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310</Words>
  <Application>Microsoft Office PowerPoint</Application>
  <PresentationFormat>On-screen Show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Batas Ambang Emisi Euro - Bensin</vt:lpstr>
      <vt:lpstr>Teknologi Mesin Bensin Euro-6</vt:lpstr>
      <vt:lpstr>Spesifikasi Bensin Euro 2 vs  6</vt:lpstr>
      <vt:lpstr>Spesifikasi Bensin Euro 4 vs  6</vt:lpstr>
      <vt:lpstr>Batas Ambang Emisi Euro - Diesel</vt:lpstr>
      <vt:lpstr>Teknologi Mesin Diesel Euro-6</vt:lpstr>
      <vt:lpstr>Spesifikasi Diesel Euro 2 vs  6</vt:lpstr>
      <vt:lpstr>Spesifikasi Diesel Euro 4 vs  6</vt:lpstr>
      <vt:lpstr>Resume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Toshiba</dc:creator>
  <cp:lastModifiedBy>Toshiba</cp:lastModifiedBy>
  <cp:revision>4</cp:revision>
  <dcterms:created xsi:type="dcterms:W3CDTF">2016-07-26T15:16:02Z</dcterms:created>
  <dcterms:modified xsi:type="dcterms:W3CDTF">2016-07-27T01:01:28Z</dcterms:modified>
</cp:coreProperties>
</file>